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F3127B-76CE-4F08-B45F-91214BB2B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74A7298-75E8-4EA8-9CF7-60601F54B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8B9DE-F420-42AD-A6AD-E06E2B998149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E0870B9-0B27-456D-BF42-8EFB48DF1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1FAA491-6948-4538-9E47-51F38898C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B2595-98EF-415F-8F43-225DC9DC76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549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05FE966-BD41-4367-B7B2-B6BC2C4BF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B0C5E7-075A-4D93-BC49-D9C0772C9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C9D6DE-1523-4221-813D-9727B62AD2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8B9DE-F420-42AD-A6AD-E06E2B998149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A70FDD1-0B11-4267-A6BB-B45EAB46D9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33E888-86E0-444B-95AB-22B58E155C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B2595-98EF-415F-8F43-225DC9DC76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16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5F60DE1D-6773-4C66-87FB-5B133EBC7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1DAED72-E54E-4016-8824-CF643346597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0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0D646AFC-F632-4561-95C8-02B6D8B8E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98089A0-0EDD-4DC2-B268-FBBC6B9611C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8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0D8B04AA-786F-4F2C-B637-04D32AB95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736671E-827A-4947-AB86-A0FE7F6DD44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48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C4043A92-E38F-4DB0-AD25-D575307A9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562B9E5-05ED-43E3-B7A5-7E6B1D69D3E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868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42D45D9-CF08-4B57-AB83-73D145E0E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FB42B99-1241-4432-B315-3E3EB35654A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6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569126B4-8AB5-4860-A07A-61A01EF09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171552-6765-436B-B435-415CE596CBF1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33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6DC96C31-8BB0-4010-8938-1430ECC0E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59AF5B6-823E-42EA-99CB-EEFAD54DB0A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939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98B81F65-18D1-4BF9-B64B-152C97C02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9B48995-A704-42B7-85CF-827DD6798F5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95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79FA47B5-C0E4-4A44-A685-D003BFEF4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3D4C461-332A-4C6A-AB9B-D5E5A5AE07A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788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367FC836-0F66-48BC-8228-867ED7125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F246B21-29B3-4E29-A9B2-F6EE36E8873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65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40BDF9AD-10BA-4885-99EB-F102810BF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5E1E26A-2F1B-4071-B21F-8F87EF6082A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759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AA710E33-5067-405B-A8CB-C283BB946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CED7AEB-627E-4620-917A-5CA42CF0829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51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A0A4E717-F06A-4F7F-BD0E-295589555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571879A-9C98-4312-892A-8C257B1AFD6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087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7C315665-770E-4520-B9EF-8BE63AE7D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4C1F7E0-CE38-45CC-9448-2A0CA4EB655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840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CFE70B61-3CFA-4BB8-8F29-D6ACD0A67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5CD70A3-A329-4312-A9F5-26C3898A1DAD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757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05D2EA2D-C2F9-484B-ADCB-7B09DE6F7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1029661-E361-441F-B91D-4EAA2439E0B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045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3AF5C46A-47E5-4C4F-950F-AEDA4C89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F4FBABC-64BE-4B55-B9F8-AF16587A3361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36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6BD7C755-D5ED-40D8-947E-062F7BBE8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F33121D-E7C6-4AA9-B6E8-49F2F9FBDED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64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F719C1C3-1701-49AB-81F2-6D2405E56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F5A451-96D9-445A-A422-96CE35BD4A3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144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E59D9490-5DD9-4AAD-81EC-0096DF038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FDD15CE-4121-4F90-A989-BB5D2F7DD6F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404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5C81B89A-65D3-4A4C-B8BF-6D8CF3A2C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84548DB-5732-4794-A9E6-B9356F45271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99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C079DF2F-D6F2-49EC-92A9-FCEBA592F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CF3CDB5-34D2-4779-A4C7-0AE31270543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30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E321900F-B0D6-4B31-BDD5-25ABEE5B1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B7C9A53-F8B2-4001-9F9E-6A4D977D773C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098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AF856F3F-23B6-4E64-A254-6CD8A9D0F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F130412-2940-4DF9-B84A-6C35750CD97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05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80A00F75-E7BD-48D6-A6D9-40D6F81A2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1E9B381-0446-4B22-879D-4C3A977CAE9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2417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9114A9E7-5B08-4D3F-9CDD-652C33E6A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FD0E3E6-49C1-4A63-91EB-04ADFD398C6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147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F967D559-AE49-4669-A0F0-AA3BDE94A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F8F24B7-EC33-4DF1-A29E-6E3C5B49108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658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EB9DAF82-BFD1-4FF8-8D05-759E911AF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653653F-1D6C-4A1B-8D6E-D4D1A70C469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70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9F2B7D96-15B6-4451-A636-F253EE36C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F776915-37DE-4A61-93AD-60919231F08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030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7FB9889B-3AC3-47AD-8B2F-F3D5FA69E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F6566FC-47CE-4BFB-914C-F661AEB1410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529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5EC05FE2-581F-44CB-8C39-AFC3B9958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314994C-6D2E-451A-8AE8-8AB5C1C1EC5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4696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700AC988-02FA-4378-BB76-AB830D2B7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B90DD72-373E-493F-A6F9-7245C3249CE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390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6916A90C-F0DF-4FDE-B8D4-2B6BC1056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ABF17B3-E56A-46D6-B6E4-E7846209D25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771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3B47334A-2C23-46C4-AE0F-F8C7C85A2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335AF85-928D-44E7-8052-8402586D100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3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AA7207E0-D219-4E64-8ACF-876D4263B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AD45143-45EB-47A0-80C5-CEC55C5CA18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57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화면 슬라이드 쇼(4:3)</PresentationFormat>
  <Paragraphs>0</Paragraphs>
  <Slides>35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이충기</dc:creator>
  <cp:lastModifiedBy>이충기</cp:lastModifiedBy>
  <cp:revision>2</cp:revision>
  <dcterms:created xsi:type="dcterms:W3CDTF">2025-01-24T06:33:12Z</dcterms:created>
  <dcterms:modified xsi:type="dcterms:W3CDTF">2025-01-24T06:34:40Z</dcterms:modified>
</cp:coreProperties>
</file>